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446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F3C5-6250-4D71-929C-A1CDA5CB6793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B580-CE62-468F-9DC5-7031BD3FC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53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F3C5-6250-4D71-929C-A1CDA5CB6793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B580-CE62-468F-9DC5-7031BD3FC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80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F3C5-6250-4D71-929C-A1CDA5CB6793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B580-CE62-468F-9DC5-7031BD3FC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41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F3C5-6250-4D71-929C-A1CDA5CB6793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B580-CE62-468F-9DC5-7031BD3FC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F3C5-6250-4D71-929C-A1CDA5CB6793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B580-CE62-468F-9DC5-7031BD3FC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35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F3C5-6250-4D71-929C-A1CDA5CB6793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B580-CE62-468F-9DC5-7031BD3FC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88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F3C5-6250-4D71-929C-A1CDA5CB6793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B580-CE62-468F-9DC5-7031BD3FC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42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F3C5-6250-4D71-929C-A1CDA5CB6793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B580-CE62-468F-9DC5-7031BD3FC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85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F3C5-6250-4D71-929C-A1CDA5CB6793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B580-CE62-468F-9DC5-7031BD3FC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F3C5-6250-4D71-929C-A1CDA5CB6793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B580-CE62-468F-9DC5-7031BD3FC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73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F3C5-6250-4D71-929C-A1CDA5CB6793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B580-CE62-468F-9DC5-7031BD3FC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55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0F3C5-6250-4D71-929C-A1CDA5CB6793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3B580-CE62-468F-9DC5-7031BD3FC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95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i1.cpcache.com/product_zoom/1437088292/pi_day_2015_t.jpg?height=250&amp;width=250&amp;padToSquare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9688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s://encrypted-tbn0.gstatic.com/images?q=tbn:ANd9GcR3Ktuym0SI0xVi--ahLRi62SLETdBGL7jGOsunG1cQI0YJPb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312" y="0"/>
            <a:ext cx="2579688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0" y="2492897"/>
                <a:ext cx="9906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0" b="1" u="sng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</a:t>
                </a:r>
                <a14:m>
                  <m:oMath xmlns:m="http://schemas.openxmlformats.org/officeDocument/2006/math">
                    <m:r>
                      <a:rPr lang="en-GB" sz="8000" b="1" i="1" u="sng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GB" sz="8000" b="1" u="sng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Challenge</a:t>
                </a:r>
                <a:endParaRPr lang="en-GB" sz="80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92897"/>
                <a:ext cx="9906000" cy="1323439"/>
              </a:xfrm>
              <a:prstGeom prst="rect">
                <a:avLst/>
              </a:prstGeom>
              <a:blipFill rotWithShape="1">
                <a:blip r:embed="rId4"/>
                <a:stretch>
                  <a:fillRect t="-20276" b="-47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0" y="3879047"/>
                <a:ext cx="9906000" cy="2739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dirty="0" smtClean="0"/>
                  <a:t>Using the digits 3 1 4 1 5 try to make as many whole numbers between 1 and 100 as possible</a:t>
                </a:r>
              </a:p>
              <a:p>
                <a:pPr algn="ctr"/>
                <a:endParaRPr lang="en-GB" sz="2800" dirty="0"/>
              </a:p>
              <a:p>
                <a:pPr algn="ctr"/>
                <a:r>
                  <a:rPr lang="en-GB" sz="3600" dirty="0" smtClean="0"/>
                  <a:t>You may use any operations (</a:t>
                </a:r>
                <a14:m>
                  <m:oMath xmlns:m="http://schemas.openxmlformats.org/officeDocument/2006/math">
                    <m:r>
                      <a:rPr lang="en-GB" sz="3600" b="0" i="0" smtClean="0">
                        <a:latin typeface="Cambria Math"/>
                        <a:ea typeface="Cambria Math"/>
                      </a:rPr>
                      <m:t>+ −</m:t>
                    </m:r>
                    <m:r>
                      <a:rPr lang="en-GB" sz="3600" b="0" i="1" smtClean="0">
                        <a:latin typeface="Cambria Math"/>
                        <a:ea typeface="Cambria Math"/>
                      </a:rPr>
                      <m:t> × ÷ !…</m:t>
                    </m:r>
                  </m:oMath>
                </a14:m>
                <a:r>
                  <a:rPr lang="en-GB" sz="3600" dirty="0" smtClean="0"/>
                  <a:t> ) but each of the five numbers must appear once only</a:t>
                </a:r>
                <a:endParaRPr lang="en-GB" sz="36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79047"/>
                <a:ext cx="9906000" cy="2739211"/>
              </a:xfrm>
              <a:prstGeom prst="rect">
                <a:avLst/>
              </a:prstGeom>
              <a:blipFill rotWithShape="1">
                <a:blip r:embed="rId5"/>
                <a:stretch>
                  <a:fillRect l="-1354" t="-3333" r="-2462" b="-7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3379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45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Rodriguez-Clark</dc:creator>
  <cp:lastModifiedBy>Dan Rodriguez-Clark</cp:lastModifiedBy>
  <cp:revision>3</cp:revision>
  <dcterms:created xsi:type="dcterms:W3CDTF">2015-02-18T03:24:19Z</dcterms:created>
  <dcterms:modified xsi:type="dcterms:W3CDTF">2015-02-18T04:01:55Z</dcterms:modified>
</cp:coreProperties>
</file>