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1A57F-8612-4FDC-9A66-BC8689E60512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1C3F-0F17-47DA-A131-FD71E254206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87900" y="333375"/>
            <a:ext cx="4176713" cy="6191250"/>
            <a:chOff x="158" y="210"/>
            <a:chExt cx="2631" cy="3900"/>
          </a:xfrm>
        </p:grpSpPr>
        <p:sp>
          <p:nvSpPr>
            <p:cNvPr id="3090" name="Text Box 3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91" name="AutoShape 4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5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Text Box 6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/>
                <a:t>Mathematical </a:t>
              </a:r>
              <a:r>
                <a:rPr lang="en-GB" sz="2000" dirty="0" smtClean="0"/>
                <a:t>Treasure Hunt</a:t>
              </a:r>
              <a:endParaRPr lang="en-GB" sz="2000" dirty="0"/>
            </a:p>
          </p:txBody>
        </p:sp>
        <p:sp>
          <p:nvSpPr>
            <p:cNvPr id="3094" name="Line 7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8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200" dirty="0">
                <a:latin typeface="Times New Roman" pitchFamily="18" charset="0"/>
              </a:endParaRPr>
            </a:p>
          </p:txBody>
        </p:sp>
        <p:sp>
          <p:nvSpPr>
            <p:cNvPr id="309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97" name="Line 10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Oval 11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9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0825" y="333375"/>
            <a:ext cx="4176713" cy="6191250"/>
            <a:chOff x="158" y="210"/>
            <a:chExt cx="2631" cy="3900"/>
          </a:xfrm>
        </p:grpSpPr>
        <p:sp>
          <p:nvSpPr>
            <p:cNvPr id="3080" name="Text Box 14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81" name="AutoShape 15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6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Text Box 17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/>
                <a:t>Mathematical </a:t>
              </a:r>
              <a:r>
                <a:rPr lang="en-GB" sz="2000" dirty="0" smtClean="0"/>
                <a:t>Treasure Hunt</a:t>
              </a:r>
              <a:endParaRPr lang="en-GB" sz="2000" dirty="0"/>
            </a:p>
          </p:txBody>
        </p:sp>
        <p:sp>
          <p:nvSpPr>
            <p:cNvPr id="3084" name="Line 18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Oval 19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308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87" name="Line 21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8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sp>
        <p:nvSpPr>
          <p:cNvPr id="3079" name="Text Box 25"/>
          <p:cNvSpPr txBox="1">
            <a:spLocks noChangeArrowheads="1"/>
          </p:cNvSpPr>
          <p:nvPr/>
        </p:nvSpPr>
        <p:spPr bwMode="auto">
          <a:xfrm>
            <a:off x="4856813" y="1558977"/>
            <a:ext cx="40173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GB" sz="1800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946127" y="1149289"/>
            <a:ext cx="2299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7030A0"/>
                </a:solidFill>
              </a:rPr>
              <a:t>www.interactive-maths.com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39611" y="1170847"/>
            <a:ext cx="2299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7030A0"/>
                </a:solidFill>
              </a:rPr>
              <a:t>www.interactive-maths.com</a:t>
            </a:r>
            <a:endParaRPr lang="en-GB" sz="1400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School of St Helen and St Katharine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jcampbell</dc:creator>
  <cp:lastModifiedBy>Dan</cp:lastModifiedBy>
  <cp:revision>2</cp:revision>
  <dcterms:created xsi:type="dcterms:W3CDTF">2013-04-18T13:44:10Z</dcterms:created>
  <dcterms:modified xsi:type="dcterms:W3CDTF">2013-07-22T16:39:48Z</dcterms:modified>
</cp:coreProperties>
</file>